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25199975" cy="50399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4BA3F2-91D9-423B-B638-7D2F92CBBDF5}" v="1" dt="2024-02-08T00:23:51.3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" d="100"/>
          <a:sy n="11" d="100"/>
        </p:scale>
        <p:origin x="2995" y="1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渡邊 ルリ_PPC" userId="1b137f66-0756-4d20-aeed-6717b6af828a" providerId="ADAL" clId="{664BA3F2-91D9-423B-B638-7D2F92CBBDF5}"/>
    <pc:docChg chg="custSel modSld">
      <pc:chgData name="渡邊 ルリ_PPC" userId="1b137f66-0756-4d20-aeed-6717b6af828a" providerId="ADAL" clId="{664BA3F2-91D9-423B-B638-7D2F92CBBDF5}" dt="2024-02-08T00:24:01.185" v="1" actId="478"/>
      <pc:docMkLst>
        <pc:docMk/>
      </pc:docMkLst>
      <pc:sldChg chg="addSp delSp modSp mod">
        <pc:chgData name="渡邊 ルリ_PPC" userId="1b137f66-0756-4d20-aeed-6717b6af828a" providerId="ADAL" clId="{664BA3F2-91D9-423B-B638-7D2F92CBBDF5}" dt="2024-02-08T00:24:01.185" v="1" actId="478"/>
        <pc:sldMkLst>
          <pc:docMk/>
          <pc:sldMk cId="964186794" sldId="256"/>
        </pc:sldMkLst>
        <pc:spChg chg="add del mod">
          <ac:chgData name="渡邊 ルリ_PPC" userId="1b137f66-0756-4d20-aeed-6717b6af828a" providerId="ADAL" clId="{664BA3F2-91D9-423B-B638-7D2F92CBBDF5}" dt="2024-02-08T00:24:01.185" v="1" actId="478"/>
          <ac:spMkLst>
            <pc:docMk/>
            <pc:sldMk cId="964186794" sldId="256"/>
            <ac:spMk id="2" creationId="{C1863D27-FA9D-28EC-2406-DEA1E4BB3A6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8248329"/>
            <a:ext cx="21419979" cy="17546649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26471644"/>
            <a:ext cx="18899981" cy="12168318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6964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8616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2683331"/>
            <a:ext cx="5433745" cy="4271162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2683331"/>
            <a:ext cx="15986234" cy="4271162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5757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5544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12565002"/>
            <a:ext cx="21734978" cy="20964976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33728315"/>
            <a:ext cx="21734978" cy="11024985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7412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13416653"/>
            <a:ext cx="10709989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13416653"/>
            <a:ext cx="10709989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4384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2683342"/>
            <a:ext cx="21734978" cy="974166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12354992"/>
            <a:ext cx="10660769" cy="6054990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8409982"/>
            <a:ext cx="10660769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12354992"/>
            <a:ext cx="10713272" cy="6054990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8409982"/>
            <a:ext cx="10713272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3802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8124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949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3359997"/>
            <a:ext cx="8127648" cy="11759988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7256671"/>
            <a:ext cx="12757487" cy="35816631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5119985"/>
            <a:ext cx="8127648" cy="28011643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238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3359997"/>
            <a:ext cx="8127648" cy="11759988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7256671"/>
            <a:ext cx="12757487" cy="35816631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5119985"/>
            <a:ext cx="8127648" cy="28011643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191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2683342"/>
            <a:ext cx="21734978" cy="9741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13416653"/>
            <a:ext cx="21734978" cy="3197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46713298"/>
            <a:ext cx="5669994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8E128-AFDF-4ECD-91E1-91D8F153D406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46713298"/>
            <a:ext cx="8504992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46713298"/>
            <a:ext cx="5669994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5710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kumimoji="1"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kumimoji="1"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58CA945-271C-8AAD-054F-AB6FF23E7668}"/>
              </a:ext>
            </a:extLst>
          </p:cNvPr>
          <p:cNvSpPr/>
          <p:nvPr/>
        </p:nvSpPr>
        <p:spPr>
          <a:xfrm>
            <a:off x="0" y="0"/>
            <a:ext cx="5652000" cy="565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solidFill>
                  <a:schemeClr val="tx1"/>
                </a:solidFill>
              </a:rPr>
              <a:t>演題番号が入ります</a:t>
            </a:r>
            <a:endParaRPr kumimoji="1" lang="en-US" altLang="ja-JP" sz="36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3600" dirty="0">
                <a:solidFill>
                  <a:schemeClr val="tx1"/>
                </a:solidFill>
              </a:rPr>
              <a:t>この部分には何も</a:t>
            </a:r>
            <a:endParaRPr kumimoji="1" lang="en-US" altLang="ja-JP" sz="36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3600" dirty="0">
                <a:solidFill>
                  <a:schemeClr val="tx1"/>
                </a:solidFill>
              </a:rPr>
              <a:t>入れないでください。</a:t>
            </a:r>
            <a:endParaRPr kumimoji="1" lang="en-US" altLang="ja-JP" sz="3600" dirty="0">
              <a:solidFill>
                <a:schemeClr val="tx1"/>
              </a:solidFill>
            </a:endParaRPr>
          </a:p>
          <a:p>
            <a:pPr algn="ctr"/>
            <a:endParaRPr kumimoji="1" lang="en-US" altLang="ja-JP" sz="2000" dirty="0">
              <a:solidFill>
                <a:srgbClr val="FF0000"/>
              </a:solidFill>
            </a:endParaRPr>
          </a:p>
          <a:p>
            <a:pPr algn="ctr"/>
            <a:r>
              <a:rPr kumimoji="1" lang="en-US" altLang="ja-JP" sz="2000" dirty="0">
                <a:solidFill>
                  <a:srgbClr val="FF0000"/>
                </a:solidFill>
              </a:rPr>
              <a:t>※</a:t>
            </a:r>
            <a:r>
              <a:rPr kumimoji="1" lang="ja-JP" altLang="en-US" sz="2000" dirty="0">
                <a:solidFill>
                  <a:srgbClr val="FF0000"/>
                </a:solidFill>
              </a:rPr>
              <a:t>入稿時はこの文字を消してください。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3E4304A-594C-3781-9845-607596581EE1}"/>
              </a:ext>
            </a:extLst>
          </p:cNvPr>
          <p:cNvSpPr/>
          <p:nvPr/>
        </p:nvSpPr>
        <p:spPr>
          <a:xfrm>
            <a:off x="-1" y="5652000"/>
            <a:ext cx="25199975" cy="447479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dirty="0">
                <a:solidFill>
                  <a:schemeClr val="tx1"/>
                </a:solidFill>
              </a:rPr>
              <a:t>発表スペース</a:t>
            </a:r>
            <a:endParaRPr kumimoji="1" lang="en-US" altLang="ja-JP" sz="9600" dirty="0">
              <a:solidFill>
                <a:schemeClr val="tx1"/>
              </a:solidFill>
            </a:endParaRPr>
          </a:p>
          <a:p>
            <a:pPr algn="ctr"/>
            <a:endParaRPr kumimoji="1" lang="en-US" altLang="ja-JP" sz="4000" dirty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4800" dirty="0">
                <a:solidFill>
                  <a:schemeClr val="tx1"/>
                </a:solidFill>
              </a:rPr>
              <a:t>※</a:t>
            </a:r>
            <a:r>
              <a:rPr lang="ja-JP" altLang="en-US" sz="480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発表内容の最後に利益相反自己申告に関する情報を</a:t>
            </a:r>
            <a:endParaRPr lang="en-US" altLang="ja-JP" sz="4800" dirty="0">
              <a:solidFill>
                <a:schemeClr val="tx1"/>
              </a:solidFill>
              <a:effectLst/>
              <a:latin typeface="Roboto" panose="02000000000000000000" pitchFamily="2" charset="0"/>
            </a:endParaRPr>
          </a:p>
          <a:p>
            <a:pPr algn="ctr"/>
            <a:r>
              <a:rPr lang="ja-JP" altLang="en-US" sz="480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必ず開示してください。</a:t>
            </a:r>
            <a:endParaRPr kumimoji="1" lang="ja-JP" altLang="en-US" sz="4800" dirty="0">
              <a:solidFill>
                <a:schemeClr val="tx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071032D-F46F-38E2-EDD1-C38E01874E1D}"/>
              </a:ext>
            </a:extLst>
          </p:cNvPr>
          <p:cNvSpPr/>
          <p:nvPr/>
        </p:nvSpPr>
        <p:spPr>
          <a:xfrm>
            <a:off x="5652000" y="0"/>
            <a:ext cx="19547975" cy="565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>
                <a:solidFill>
                  <a:schemeClr val="tx1"/>
                </a:solidFill>
              </a:rPr>
              <a:t>演題名・演者名</a:t>
            </a:r>
            <a:r>
              <a:rPr kumimoji="1" lang="ja-JP" altLang="en-US" sz="9600" dirty="0">
                <a:solidFill>
                  <a:schemeClr val="tx1"/>
                </a:solidFill>
              </a:rPr>
              <a:t>・所属は</a:t>
            </a:r>
            <a:br>
              <a:rPr kumimoji="1" lang="en-US" altLang="ja-JP" sz="9600" dirty="0">
                <a:solidFill>
                  <a:schemeClr val="tx1"/>
                </a:solidFill>
              </a:rPr>
            </a:br>
            <a:r>
              <a:rPr kumimoji="1" lang="ja-JP" altLang="en-US" sz="9600" dirty="0">
                <a:solidFill>
                  <a:schemeClr val="tx1"/>
                </a:solidFill>
              </a:rPr>
              <a:t>こちらのスペースに掲載する形でデータを作成してください。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964186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9C294A47F905D418BAEDEFCA5BD7ECD" ma:contentTypeVersion="13" ma:contentTypeDescription="新しいドキュメントを作成します。" ma:contentTypeScope="" ma:versionID="79ac1b216b77cbf151c5b7bf7e10935e">
  <xsd:schema xmlns:xsd="http://www.w3.org/2001/XMLSchema" xmlns:xs="http://www.w3.org/2001/XMLSchema" xmlns:p="http://schemas.microsoft.com/office/2006/metadata/properties" xmlns:ns2="9e8dd28d-53b3-4bdd-9671-369e02375970" xmlns:ns3="cd33e842-af36-441d-b803-6d3b1b8f6166" targetNamespace="http://schemas.microsoft.com/office/2006/metadata/properties" ma:root="true" ma:fieldsID="4700efbd9a34d9f720aac350cc0e3ba9" ns2:_="" ns3:_="">
    <xsd:import namespace="9e8dd28d-53b3-4bdd-9671-369e02375970"/>
    <xsd:import namespace="cd33e842-af36-441d-b803-6d3b1b8f616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8dd28d-53b3-4bdd-9671-369e023759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c316e14e-9999-407d-84ef-0014872796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33e842-af36-441d-b803-6d3b1b8f6166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19b042b2-927e-4cbe-98c4-e2c5b5129d69}" ma:internalName="TaxCatchAll" ma:showField="CatchAllData" ma:web="cd33e842-af36-441d-b803-6d3b1b8f61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d33e842-af36-441d-b803-6d3b1b8f6166" xsi:nil="true"/>
    <lcf76f155ced4ddcb4097134ff3c332f xmlns="9e8dd28d-53b3-4bdd-9671-369e0237597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E9A639E-FC14-4D3E-AC7C-B7A1C31DF4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8dd28d-53b3-4bdd-9671-369e02375970"/>
    <ds:schemaRef ds:uri="cd33e842-af36-441d-b803-6d3b1b8f61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49FE346-57AC-4127-9AC7-AE14676BD5E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5E3A52-CFA7-4C0A-B152-3B42BF02609A}">
  <ds:schemaRefs>
    <ds:schemaRef ds:uri="http://schemas.microsoft.com/office/2006/metadata/properties"/>
    <ds:schemaRef ds:uri="6e0dce0c-31ac-4a3a-aeca-bb3673ec978b"/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964dc82a-c260-407c-967b-062a3d3d228d"/>
    <ds:schemaRef ds:uri="http://purl.org/dc/terms/"/>
    <ds:schemaRef ds:uri="http://purl.org/dc/elements/1.1/"/>
    <ds:schemaRef ds:uri="cd33e842-af36-441d-b803-6d3b1b8f6166"/>
    <ds:schemaRef ds:uri="9e8dd28d-53b3-4bdd-9671-369e0237597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64</Words>
  <Application>Microsoft Office PowerPoint</Application>
  <PresentationFormat>ユーザー設定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大渕 祥子</dc:creator>
  <cp:lastModifiedBy>齊藤 悠希乃_PPC</cp:lastModifiedBy>
  <cp:revision>4</cp:revision>
  <dcterms:created xsi:type="dcterms:W3CDTF">2022-06-06T08:16:31Z</dcterms:created>
  <dcterms:modified xsi:type="dcterms:W3CDTF">2024-04-11T05:26:00Z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0x010100BC948B05D67E7D46AB8A649CD9231185</vt:lpwstr>
  </property>
  <property fmtid="{D5CDD505-2E9C-101B-9397-08002B2CF9AE}" pid="3" name="MediaServiceImageTags">
    <vt:lpwstr/>
  </property>
</Properties>
</file>